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5" r:id="rId6"/>
    <p:sldId id="267" r:id="rId7"/>
    <p:sldId id="277" r:id="rId8"/>
    <p:sldId id="278" r:id="rId9"/>
    <p:sldId id="279" r:id="rId10"/>
    <p:sldId id="280" r:id="rId11"/>
    <p:sldId id="260" r:id="rId12"/>
    <p:sldId id="281" r:id="rId13"/>
    <p:sldId id="270" r:id="rId14"/>
    <p:sldId id="282" r:id="rId15"/>
    <p:sldId id="272" r:id="rId16"/>
    <p:sldId id="268" r:id="rId17"/>
    <p:sldId id="273" r:id="rId18"/>
    <p:sldId id="269" r:id="rId19"/>
    <p:sldId id="274" r:id="rId20"/>
    <p:sldId id="275" r:id="rId21"/>
    <p:sldId id="276" r:id="rId22"/>
    <p:sldId id="261" r:id="rId23"/>
    <p:sldId id="283" r:id="rId24"/>
    <p:sldId id="284" r:id="rId25"/>
    <p:sldId id="285" r:id="rId26"/>
    <p:sldId id="286" r:id="rId27"/>
    <p:sldId id="262" r:id="rId2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逸飞 王" initials="逸飞" lastIdx="1" clrIdx="0">
    <p:extLst>
      <p:ext uri="{19B8F6BF-5375-455C-9EA6-DF929625EA0E}">
        <p15:presenceInfo xmlns:p15="http://schemas.microsoft.com/office/powerpoint/2012/main" userId="2009720c26e23b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6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97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52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52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1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11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07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4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7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0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70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5A456B-A649-F4EF-1E04-E7343EBB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7" y="554932"/>
            <a:ext cx="2638444" cy="1600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897F5D-A8EA-CE10-6CD4-6727FE07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68" y="757961"/>
            <a:ext cx="2690832" cy="4105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B972BE-4312-8F56-CB1A-1A3FEE41B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10" y="86873"/>
            <a:ext cx="2481281" cy="2252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F99191-608B-97A1-36C9-1993B737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291" y="656569"/>
            <a:ext cx="2690832" cy="410530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1869C7F-6B42-7F23-30C6-871D15F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DD4B29-FD07-28DB-E8A0-04E7C23DB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" y="521364"/>
            <a:ext cx="1838338" cy="2466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928F7-DDFB-643F-4168-2C538A837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517" y="887552"/>
            <a:ext cx="2481281" cy="40433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324F41-A95D-EC20-F9D2-C0587CF2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617" y="687525"/>
            <a:ext cx="2481281" cy="40433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816977E-EF75-A479-BBF4-A33757542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010" y="550054"/>
            <a:ext cx="2197630" cy="35811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C1F4793-0CF5-6592-79F4-9167DFA6D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77" y="2339552"/>
            <a:ext cx="1704987" cy="671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636A8-A596-36C3-1AA0-427506582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479" y="967942"/>
            <a:ext cx="1185871" cy="1371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E5C4A5-C032-D3E1-FE8D-12E7DE69DF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7431" y="687924"/>
            <a:ext cx="7909637" cy="351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4314D6-DDC5-A738-696A-DEAD40674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33" y="1095126"/>
            <a:ext cx="6634211" cy="33462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443A49-4A8A-8F20-F54C-5583FB0CE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079" y="739341"/>
            <a:ext cx="5796005" cy="9477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AE8846-7DFC-F3AA-53D3-A69A4DB3E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209" y="2291280"/>
            <a:ext cx="6602436" cy="11651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4314D6-DDC5-A738-696A-DEAD40674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33" y="1095126"/>
            <a:ext cx="6634211" cy="33462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F693B4-2D61-FAC8-7C2A-08015E016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024" y="825715"/>
            <a:ext cx="5757905" cy="1619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56333B-5C96-36F6-5295-6382FCF7F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137" y="2571750"/>
            <a:ext cx="4691500" cy="22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4D2D86-4956-1BBF-E958-1395CCD4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34" y="240489"/>
            <a:ext cx="5957931" cy="46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62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4314D6-DDC5-A738-696A-DEAD40674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33" y="1095126"/>
            <a:ext cx="6634211" cy="33462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698B19-B647-01C9-82D8-464D798F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924" y="651534"/>
            <a:ext cx="5872205" cy="40195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960A73-97AC-2D25-CEA3-2E5F778CE5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980"/>
          <a:stretch/>
        </p:blipFill>
        <p:spPr>
          <a:xfrm>
            <a:off x="98526" y="3400409"/>
            <a:ext cx="1739226" cy="120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9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04A6314-C27B-D896-0FD7-30F1C67C7D24}"/>
              </a:ext>
            </a:extLst>
          </p:cNvPr>
          <p:cNvSpPr txBox="1"/>
          <p:nvPr/>
        </p:nvSpPr>
        <p:spPr>
          <a:xfrm>
            <a:off x="513183" y="231399"/>
            <a:ext cx="8117633" cy="205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/>
              <a:t>小结</a:t>
            </a:r>
            <a:r>
              <a:rPr lang="en-US" altLang="zh-CN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2017-11-25 </a:t>
            </a:r>
            <a:r>
              <a:rPr lang="zh-CN" altLang="en-US" dirty="0"/>
              <a:t>到 </a:t>
            </a:r>
            <a:r>
              <a:rPr lang="en-US" altLang="zh-CN" dirty="0"/>
              <a:t>2017-12-03 </a:t>
            </a:r>
            <a:r>
              <a:rPr lang="zh-CN" altLang="en-US" dirty="0"/>
              <a:t>这段时间，</a:t>
            </a:r>
            <a:r>
              <a:rPr lang="en-US" altLang="zh-CN" dirty="0"/>
              <a:t>PV </a:t>
            </a:r>
            <a:r>
              <a:rPr lang="zh-CN" altLang="en-US" dirty="0"/>
              <a:t>总数为 </a:t>
            </a:r>
            <a:r>
              <a:rPr lang="en-US" altLang="zh-CN" dirty="0"/>
              <a:t>89,660,671 </a:t>
            </a:r>
            <a:r>
              <a:rPr lang="zh-CN" altLang="en-US" dirty="0"/>
              <a:t>，</a:t>
            </a:r>
            <a:r>
              <a:rPr lang="en-US" altLang="zh-CN" dirty="0"/>
              <a:t>UV </a:t>
            </a:r>
            <a:r>
              <a:rPr lang="zh-CN" altLang="en-US" dirty="0"/>
              <a:t>总数为 </a:t>
            </a:r>
            <a:r>
              <a:rPr lang="en-US" altLang="zh-CN" dirty="0"/>
              <a:t>987,991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从日均访问量趋势来看，进入 </a:t>
            </a:r>
            <a:r>
              <a:rPr lang="en-US" altLang="zh-CN" dirty="0"/>
              <a:t>12 </a:t>
            </a:r>
            <a:r>
              <a:rPr lang="zh-CN" altLang="en-US" dirty="0"/>
              <a:t>月份之后有一个比较明显的增长，猜测可能是因为临近双 </a:t>
            </a:r>
            <a:r>
              <a:rPr lang="en-US" altLang="zh-CN" dirty="0"/>
              <a:t>12 </a:t>
            </a:r>
            <a:r>
              <a:rPr lang="zh-CN" altLang="en-US" dirty="0"/>
              <a:t>，电商活动引流产生，另外，</a:t>
            </a:r>
            <a:r>
              <a:rPr lang="en-US" altLang="zh-CN" dirty="0"/>
              <a:t>2017-12-02 </a:t>
            </a:r>
            <a:r>
              <a:rPr lang="zh-CN" altLang="en-US" dirty="0"/>
              <a:t>和 </a:t>
            </a:r>
            <a:r>
              <a:rPr lang="en-US" altLang="zh-CN" dirty="0"/>
              <a:t>2017-12-03 </a:t>
            </a:r>
            <a:r>
              <a:rPr lang="zh-CN" altLang="en-US" dirty="0"/>
              <a:t>刚好是周末，也可能是周末的用户活跃度本来就比平常高。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总体的复购率为 </a:t>
            </a:r>
            <a:r>
              <a:rPr lang="en-US" altLang="zh-CN" dirty="0"/>
              <a:t>66.01%</a:t>
            </a:r>
            <a:r>
              <a:rPr lang="zh-CN" altLang="en-US" dirty="0"/>
              <a:t>，说明用户的忠诚度比较高。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D72775-3573-650D-D15A-B36C526D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52" y="2340119"/>
            <a:ext cx="7199401" cy="261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00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2AA741-5724-100F-35F4-981B88A59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24" y="1801440"/>
            <a:ext cx="2414605" cy="24288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083126-2D50-4289-D1BE-2EBC762EF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3" y="550722"/>
            <a:ext cx="2362217" cy="1966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C9B3D4-2513-747B-AB51-CA92054EC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63" y="672364"/>
            <a:ext cx="1632348" cy="481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0DDE1B-BCA4-31E8-14A6-C54174C76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880" y="153090"/>
            <a:ext cx="5581691" cy="35671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4B4242-25EE-9399-14DB-EDF617BA2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83" y="3873319"/>
            <a:ext cx="8940193" cy="12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3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7AEC17-D132-7BDC-76B2-3EF3D77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87" y="324932"/>
            <a:ext cx="5915068" cy="44339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406DC0-1DCD-D0DC-EAC9-55C093B6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6" y="2933544"/>
            <a:ext cx="4609552" cy="100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2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E4BFB8-9832-42CC-5B9F-0952A22FA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5" y="2419349"/>
            <a:ext cx="1371610" cy="3048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9CAB8A-B68C-D3BE-BAF3-42D259438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60" y="602823"/>
            <a:ext cx="3448075" cy="31242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76BA20-3FB9-0D89-1F97-A3F0F48B1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93" y="670530"/>
            <a:ext cx="1378070" cy="311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4893C5-8F89-4FE6-488B-64D674404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9427" y="1526373"/>
            <a:ext cx="2905146" cy="20907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64E0BA-EE55-05F6-EF03-D6E183706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753" y="1109652"/>
            <a:ext cx="5886493" cy="29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3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A6173C-93BB-FF92-49B5-64FE8440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66" y="221439"/>
            <a:ext cx="5915068" cy="470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1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5E9DFA-2627-6DC5-A015-D5FE5DED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65" y="3626952"/>
            <a:ext cx="900119" cy="7858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EA2B37-8780-00CD-7890-C294AA4D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7" y="114152"/>
            <a:ext cx="5896018" cy="31908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B62158-1824-9AEB-530C-00356F7D5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" r="41747"/>
          <a:stretch/>
        </p:blipFill>
        <p:spPr>
          <a:xfrm>
            <a:off x="5008844" y="2798419"/>
            <a:ext cx="3885096" cy="22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24E73D-2FC3-D2FD-3801-A47C6A18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20" y="210815"/>
            <a:ext cx="6000794" cy="47815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D843D4-128B-D8E0-69ED-F78EAB02691F}"/>
              </a:ext>
            </a:extLst>
          </p:cNvPr>
          <p:cNvSpPr txBox="1"/>
          <p:nvPr/>
        </p:nvSpPr>
        <p:spPr>
          <a:xfrm>
            <a:off x="78377" y="384421"/>
            <a:ext cx="2776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小结：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晚上</a:t>
            </a:r>
            <a:r>
              <a:rPr lang="en-US" altLang="zh-CN" sz="1600" dirty="0">
                <a:latin typeface="+mn-ea"/>
              </a:rPr>
              <a:t>21</a:t>
            </a:r>
            <a:r>
              <a:rPr lang="zh-CN" altLang="en-US" sz="1600" dirty="0">
                <a:latin typeface="+mn-ea"/>
              </a:rPr>
              <a:t>点</a:t>
            </a:r>
            <a:r>
              <a:rPr lang="en-US" altLang="zh-CN" sz="1600" dirty="0">
                <a:latin typeface="+mn-ea"/>
              </a:rPr>
              <a:t>-22</a:t>
            </a:r>
            <a:r>
              <a:rPr lang="zh-CN" altLang="en-US" sz="1600" dirty="0">
                <a:latin typeface="+mn-ea"/>
              </a:rPr>
              <a:t>点之间是用户一天中最活跃的时候，凌晨 </a:t>
            </a:r>
            <a:r>
              <a:rPr lang="en-US" altLang="zh-CN" sz="1600" dirty="0">
                <a:latin typeface="+mn-ea"/>
              </a:rPr>
              <a:t>4 </a:t>
            </a:r>
            <a:r>
              <a:rPr lang="zh-CN" altLang="en-US" sz="1600" dirty="0">
                <a:latin typeface="+mn-ea"/>
              </a:rPr>
              <a:t>点，则是活跃度最低的时候。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一周中，工作日活跃度都差不多，到了周末活跃度有明显提高。</a:t>
            </a:r>
          </a:p>
        </p:txBody>
      </p:sp>
    </p:spTree>
    <p:extLst>
      <p:ext uri="{BB962C8B-B14F-4D97-AF65-F5344CB8AC3E}">
        <p14:creationId xmlns:p14="http://schemas.microsoft.com/office/powerpoint/2010/main" val="1960221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06DEF2-7E05-F333-78C3-98D0C808B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46" y="572816"/>
            <a:ext cx="6191295" cy="1676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8B2968-6314-6826-3986-375D151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493" y="572816"/>
            <a:ext cx="2808158" cy="15212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91E8EC-DEBA-DB8C-7029-03F3DC10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1" y="471472"/>
            <a:ext cx="8777352" cy="42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9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22B9F9-3156-F6D6-9052-9D9EC170A278}"/>
              </a:ext>
            </a:extLst>
          </p:cNvPr>
          <p:cNvSpPr txBox="1"/>
          <p:nvPr/>
        </p:nvSpPr>
        <p:spPr>
          <a:xfrm>
            <a:off x="1134602" y="1127139"/>
            <a:ext cx="6721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对有购买行为的用户按照排名进行分组，共划分为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组：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前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1/5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的用户打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前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1/5 - 2/5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的用户打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前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2/5 - 3/5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的用户打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前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3/5 - 4/5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的用户打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前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4/5 -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的用户打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分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按照这个规则分别对用户时间间隔排名打分和购买频率排名打分，最后把两个分数合并在一起作为该名用户的最终评分。</a:t>
            </a:r>
          </a:p>
        </p:txBody>
      </p:sp>
    </p:spTree>
    <p:extLst>
      <p:ext uri="{BB962C8B-B14F-4D97-AF65-F5344CB8AC3E}">
        <p14:creationId xmlns:p14="http://schemas.microsoft.com/office/powerpoint/2010/main" val="3385823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512A93-DA50-5C9F-0CC6-456E368C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25" y="0"/>
            <a:ext cx="69233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5EC334-9AD4-FAC0-680F-3B9B7BE8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9" y="234581"/>
            <a:ext cx="6896150" cy="45101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E84533-AC88-884E-2309-7DF7D4944C27}"/>
              </a:ext>
            </a:extLst>
          </p:cNvPr>
          <p:cNvSpPr txBox="1"/>
          <p:nvPr/>
        </p:nvSpPr>
        <p:spPr>
          <a:xfrm>
            <a:off x="7337594" y="776307"/>
            <a:ext cx="1806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可以根据此表进行</a:t>
            </a:r>
            <a:r>
              <a:rPr lang="zh-CN" altLang="en-US" dirty="0">
                <a:solidFill>
                  <a:srgbClr val="FF0000"/>
                </a:solidFill>
              </a:rPr>
              <a:t>个性化</a:t>
            </a:r>
            <a:r>
              <a:rPr lang="zh-CN" altLang="en-US" dirty="0"/>
              <a:t>的营销推荐</a:t>
            </a:r>
          </a:p>
        </p:txBody>
      </p:sp>
    </p:spTree>
    <p:extLst>
      <p:ext uri="{BB962C8B-B14F-4D97-AF65-F5344CB8AC3E}">
        <p14:creationId xmlns:p14="http://schemas.microsoft.com/office/powerpoint/2010/main" val="39766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A422C2E9-E2EE-467B-A50A-4DEBA7CA4792}"/>
              </a:ext>
            </a:extLst>
          </p:cNvPr>
          <p:cNvSpPr/>
          <p:nvPr/>
        </p:nvSpPr>
        <p:spPr>
          <a:xfrm>
            <a:off x="4170462" y="1871032"/>
            <a:ext cx="814903" cy="421972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350"/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BDFB38BC-4252-4A4F-A9FC-EFE9B99E839D}"/>
              </a:ext>
            </a:extLst>
          </p:cNvPr>
          <p:cNvSpPr/>
          <p:nvPr/>
        </p:nvSpPr>
        <p:spPr>
          <a:xfrm>
            <a:off x="4097853" y="1931977"/>
            <a:ext cx="960120" cy="300082"/>
          </a:xfrm>
          <a:prstGeom prst="arc">
            <a:avLst>
              <a:gd name="adj1" fmla="val 16200000"/>
              <a:gd name="adj2" fmla="val 5378871"/>
            </a:avLst>
          </a:prstGeom>
          <a:ln w="15875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35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E31BED-ED93-480C-9BE9-5EA565937587}"/>
              </a:ext>
            </a:extLst>
          </p:cNvPr>
          <p:cNvSpPr txBox="1"/>
          <p:nvPr/>
        </p:nvSpPr>
        <p:spPr>
          <a:xfrm>
            <a:off x="2451117" y="2634686"/>
            <a:ext cx="425360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等线 Light" panose="02010600030101010101" pitchFamily="2" charset="-122"/>
              </a:rPr>
              <a:t>THANK YOU FOR WATCH</a:t>
            </a:r>
            <a:endParaRPr lang="zh-CN" altLang="en-US" sz="33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ea typeface="等线 Light" panose="0201060003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71F090F-B13A-4131-A3A5-24A48BB9DE51}"/>
              </a:ext>
            </a:extLst>
          </p:cNvPr>
          <p:cNvGrpSpPr/>
          <p:nvPr/>
        </p:nvGrpSpPr>
        <p:grpSpPr>
          <a:xfrm>
            <a:off x="334316" y="310431"/>
            <a:ext cx="3654902" cy="324594"/>
            <a:chOff x="6704316" y="403748"/>
            <a:chExt cx="4873203" cy="43279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AD550C2-E2FD-4103-8DF2-BEB51FCA139D}"/>
                </a:ext>
              </a:extLst>
            </p:cNvPr>
            <p:cNvSpPr/>
            <p:nvPr/>
          </p:nvSpPr>
          <p:spPr>
            <a:xfrm>
              <a:off x="6704316" y="403748"/>
              <a:ext cx="994133" cy="432791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等线" panose="02010600030101010101" pitchFamily="2" charset="-122"/>
                </a:rPr>
                <a:t>Start here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AD1ECA6-102C-45B7-8B90-270636BD99C9}"/>
                </a:ext>
              </a:extLst>
            </p:cNvPr>
            <p:cNvSpPr txBox="1"/>
            <p:nvPr/>
          </p:nvSpPr>
          <p:spPr>
            <a:xfrm>
              <a:off x="8290988" y="481645"/>
              <a:ext cx="590333" cy="307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solidFill>
                    <a:schemeClr val="accent3"/>
                  </a:solidFill>
                  <a:latin typeface="Calibri" panose="020F0502020204030204" pitchFamily="34" charset="0"/>
                  <a:ea typeface="等线" panose="02010600030101010101" pitchFamily="2" charset="-122"/>
                </a:rPr>
                <a:t>News</a:t>
              </a:r>
              <a:endParaRPr lang="zh-CN" altLang="en-US" sz="900" dirty="0">
                <a:solidFill>
                  <a:schemeClr val="accent3"/>
                </a:solidFill>
                <a:latin typeface="Calibri" panose="020F0502020204030204" pitchFamily="34" charset="0"/>
                <a:ea typeface="等线" panose="02010600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AEF23FC-BAF1-4277-B8B3-EF833C89E9C2}"/>
                </a:ext>
              </a:extLst>
            </p:cNvPr>
            <p:cNvSpPr txBox="1"/>
            <p:nvPr/>
          </p:nvSpPr>
          <p:spPr>
            <a:xfrm>
              <a:off x="9444322" y="481645"/>
              <a:ext cx="806204" cy="307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solidFill>
                    <a:schemeClr val="accent3"/>
                  </a:solidFill>
                  <a:latin typeface="Calibri" panose="020F0502020204030204" pitchFamily="34" charset="0"/>
                  <a:ea typeface="等线" panose="02010600030101010101" pitchFamily="2" charset="-122"/>
                </a:rPr>
                <a:t>About us</a:t>
              </a:r>
              <a:endParaRPr lang="zh-CN" altLang="en-US" sz="900" dirty="0">
                <a:solidFill>
                  <a:schemeClr val="accent3"/>
                </a:solidFill>
                <a:latin typeface="Calibri" panose="020F0502020204030204" pitchFamily="34" charset="0"/>
                <a:ea typeface="等线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2F73E39-4246-4B2F-8295-895433485648}"/>
                </a:ext>
              </a:extLst>
            </p:cNvPr>
            <p:cNvSpPr txBox="1"/>
            <p:nvPr/>
          </p:nvSpPr>
          <p:spPr>
            <a:xfrm>
              <a:off x="10839710" y="481645"/>
              <a:ext cx="737809" cy="307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 err="1">
                  <a:solidFill>
                    <a:schemeClr val="accent3"/>
                  </a:solidFill>
                  <a:latin typeface="Calibri" panose="020F0502020204030204" pitchFamily="34" charset="0"/>
                  <a:ea typeface="等线" panose="02010600030101010101" pitchFamily="2" charset="-122"/>
                </a:rPr>
                <a:t>Contoct</a:t>
              </a:r>
              <a:endParaRPr lang="zh-CN" altLang="en-US" sz="900" dirty="0">
                <a:solidFill>
                  <a:schemeClr val="accent3"/>
                </a:solidFill>
                <a:latin typeface="Calibri" panose="020F0502020204030204" pitchFamily="34" charset="0"/>
                <a:ea typeface="等线" panose="02010600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C9B3016-917C-4882-B384-7AA1820C07E0}"/>
              </a:ext>
            </a:extLst>
          </p:cNvPr>
          <p:cNvSpPr txBox="1"/>
          <p:nvPr/>
        </p:nvSpPr>
        <p:spPr>
          <a:xfrm>
            <a:off x="7860007" y="4645322"/>
            <a:ext cx="6559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accent3"/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GOODBYE</a:t>
            </a:r>
            <a:endParaRPr lang="zh-CN" altLang="en-US" sz="900" dirty="0">
              <a:solidFill>
                <a:schemeClr val="accent3"/>
              </a:solidFill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56A7A41E-0C11-4150-ABF6-86B73103C5A2}"/>
              </a:ext>
            </a:extLst>
          </p:cNvPr>
          <p:cNvSpPr/>
          <p:nvPr/>
        </p:nvSpPr>
        <p:spPr>
          <a:xfrm>
            <a:off x="7761908" y="4599155"/>
            <a:ext cx="81084" cy="300082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1CD0E1A1-F2B5-4F55-A7B3-411487E33DE7}"/>
              </a:ext>
            </a:extLst>
          </p:cNvPr>
          <p:cNvSpPr/>
          <p:nvPr/>
        </p:nvSpPr>
        <p:spPr>
          <a:xfrm flipH="1">
            <a:off x="8528222" y="4599155"/>
            <a:ext cx="81084" cy="300082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CE053A-C940-4C3C-B6AC-4A7814B47C9B}"/>
              </a:ext>
            </a:extLst>
          </p:cNvPr>
          <p:cNvSpPr txBox="1"/>
          <p:nvPr/>
        </p:nvSpPr>
        <p:spPr>
          <a:xfrm flipH="1">
            <a:off x="1735437" y="3499287"/>
            <a:ext cx="5684954" cy="41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Lorem ipsum dolor sit amet, consectetuer adipiscing elit. Maecenas porttitor congue massa.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posuere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 magna sed pulvinar ultricies, purus lectus malesuada libero, sit amet commodo magna eros quis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urna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200ED7C-1B5A-4625-B358-E15C85426545}"/>
              </a:ext>
            </a:extLst>
          </p:cNvPr>
          <p:cNvSpPr txBox="1"/>
          <p:nvPr/>
        </p:nvSpPr>
        <p:spPr>
          <a:xfrm>
            <a:off x="3404752" y="3186875"/>
            <a:ext cx="233449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REPORTER</a:t>
            </a:r>
            <a:r>
              <a:rPr lang="zh-CN" altLang="en-US" sz="135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：</a:t>
            </a:r>
            <a:r>
              <a:rPr lang="en-US" altLang="zh-CN" sz="135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等线" panose="02010600030101010101" pitchFamily="2" charset="-122"/>
              </a:rPr>
              <a:t>OfficePLUS</a:t>
            </a:r>
            <a:endParaRPr lang="zh-CN" altLang="en-US" sz="135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DAD92D-39AB-924A-075C-16884B1A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37" y="0"/>
            <a:ext cx="3200423" cy="15097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7159F6-BB05-CEB2-57E3-8D6FBBC9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060" y="146159"/>
            <a:ext cx="3200423" cy="15097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5F552C3-0303-F8A3-1889-03FA4E11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17" y="3209620"/>
            <a:ext cx="2190766" cy="2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4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756DDE-1018-D79D-AD15-0BF5BA4EF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" t="43190" r="-1" b="591"/>
          <a:stretch/>
        </p:blipFill>
        <p:spPr>
          <a:xfrm>
            <a:off x="1332411" y="2366243"/>
            <a:ext cx="6408264" cy="28887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5A456B-A649-F4EF-1E04-E7343EBB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7" y="554932"/>
            <a:ext cx="2638444" cy="1600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897F5D-A8EA-CE10-6CD4-6727FE07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68" y="757961"/>
            <a:ext cx="2690832" cy="4105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B972BE-4312-8F56-CB1A-1A3FEE41B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10" y="86873"/>
            <a:ext cx="2481281" cy="2252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F99191-608B-97A1-36C9-1993B737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291" y="656569"/>
            <a:ext cx="2690832" cy="410530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1869C7F-6B42-7F23-30C6-871D15F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DD4B29-FD07-28DB-E8A0-04E7C23DB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" y="521364"/>
            <a:ext cx="1838338" cy="2466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928F7-DDFB-643F-4168-2C538A837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517" y="887552"/>
            <a:ext cx="2481281" cy="40433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324F41-A95D-EC20-F9D2-C0587CF2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617" y="687525"/>
            <a:ext cx="2481281" cy="40433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816977E-EF75-A479-BBF4-A33757542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010" y="550054"/>
            <a:ext cx="2197630" cy="35811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C1F4793-0CF5-6592-79F4-9167DFA6D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77" y="2339552"/>
            <a:ext cx="1704987" cy="67151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17014EF-782A-8CEE-761D-918B52B050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617" y="687525"/>
            <a:ext cx="5905543" cy="38671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5A456B-A649-F4EF-1E04-E7343EBB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7" y="554932"/>
            <a:ext cx="2638444" cy="1600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897F5D-A8EA-CE10-6CD4-6727FE07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68" y="757961"/>
            <a:ext cx="2690832" cy="4105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B972BE-4312-8F56-CB1A-1A3FEE41B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10" y="86873"/>
            <a:ext cx="2481281" cy="2252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F99191-608B-97A1-36C9-1993B737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291" y="656569"/>
            <a:ext cx="2690832" cy="410530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1869C7F-6B42-7F23-30C6-871D15F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DD4B29-FD07-28DB-E8A0-04E7C23DB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" y="521364"/>
            <a:ext cx="1838338" cy="2466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928F7-DDFB-643F-4168-2C538A837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517" y="887552"/>
            <a:ext cx="2481281" cy="40433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324F41-A95D-EC20-F9D2-C0587CF2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617" y="687525"/>
            <a:ext cx="2481281" cy="40433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816977E-EF75-A479-BBF4-A33757542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010" y="550054"/>
            <a:ext cx="2197630" cy="35811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C1F4793-0CF5-6592-79F4-9167DFA6D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77" y="2339552"/>
            <a:ext cx="1704987" cy="671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636A8-A596-36C3-1AA0-427506582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479" y="967942"/>
            <a:ext cx="1185871" cy="13716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8DF183-88C1-3AEB-9336-ECBF3B8610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8050" y="86873"/>
            <a:ext cx="4829475" cy="49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5A456B-A649-F4EF-1E04-E7343EBB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7" y="554932"/>
            <a:ext cx="2638444" cy="1600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897F5D-A8EA-CE10-6CD4-6727FE07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68" y="757961"/>
            <a:ext cx="2690832" cy="4105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B972BE-4312-8F56-CB1A-1A3FEE41B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10" y="86873"/>
            <a:ext cx="2481281" cy="2252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F99191-608B-97A1-36C9-1993B737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291" y="656569"/>
            <a:ext cx="2690832" cy="410530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1869C7F-6B42-7F23-30C6-871D15F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DD4B29-FD07-28DB-E8A0-04E7C23DB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" y="521364"/>
            <a:ext cx="1838338" cy="2466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928F7-DDFB-643F-4168-2C538A837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517" y="887552"/>
            <a:ext cx="2481281" cy="40433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324F41-A95D-EC20-F9D2-C0587CF2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617" y="687525"/>
            <a:ext cx="2481281" cy="40433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816977E-EF75-A479-BBF4-A33757542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010" y="550054"/>
            <a:ext cx="2197630" cy="35811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C1F4793-0CF5-6592-79F4-9167DFA6D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77" y="2339552"/>
            <a:ext cx="1704987" cy="671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636A8-A596-36C3-1AA0-427506582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479" y="967942"/>
            <a:ext cx="1185871" cy="13716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87D303-FA70-5CA3-0333-F38E483A0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4379" y="659795"/>
            <a:ext cx="8815006" cy="41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7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5A456B-A649-F4EF-1E04-E7343EBB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7" y="554932"/>
            <a:ext cx="2638444" cy="1600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897F5D-A8EA-CE10-6CD4-6727FE07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68" y="757961"/>
            <a:ext cx="2690832" cy="4105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B972BE-4312-8F56-CB1A-1A3FEE41B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10" y="86873"/>
            <a:ext cx="2481281" cy="2252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F99191-608B-97A1-36C9-1993B737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291" y="656569"/>
            <a:ext cx="2690832" cy="410530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1869C7F-6B42-7F23-30C6-871D15F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DD4B29-FD07-28DB-E8A0-04E7C23DB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" y="521364"/>
            <a:ext cx="1838338" cy="2466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928F7-DDFB-643F-4168-2C538A837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517" y="887552"/>
            <a:ext cx="2481281" cy="40433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324F41-A95D-EC20-F9D2-C0587CF2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617" y="687525"/>
            <a:ext cx="2481281" cy="40433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816977E-EF75-A479-BBF4-A33757542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010" y="550054"/>
            <a:ext cx="2197630" cy="35811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C1F4793-0CF5-6592-79F4-9167DFA6D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77" y="2339552"/>
            <a:ext cx="1704987" cy="671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636A8-A596-36C3-1AA0-427506582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479" y="967942"/>
            <a:ext cx="1185871" cy="1371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763F61-B7D6-C488-F44C-9C5C5867D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8056" y="1398847"/>
            <a:ext cx="7453114" cy="314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5A456B-A649-F4EF-1E04-E7343EBB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7" y="554932"/>
            <a:ext cx="2638444" cy="1600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897F5D-A8EA-CE10-6CD4-6727FE07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68" y="757961"/>
            <a:ext cx="2690832" cy="4105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B972BE-4312-8F56-CB1A-1A3FEE41B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10" y="86873"/>
            <a:ext cx="2481281" cy="2252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F99191-608B-97A1-36C9-1993B737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291" y="656569"/>
            <a:ext cx="2690832" cy="410530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1869C7F-6B42-7F23-30C6-871D15F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DD4B29-FD07-28DB-E8A0-04E7C23DB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" y="521364"/>
            <a:ext cx="1838338" cy="2466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928F7-DDFB-643F-4168-2C538A837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517" y="887552"/>
            <a:ext cx="2481281" cy="40433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324F41-A95D-EC20-F9D2-C0587CF2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617" y="687525"/>
            <a:ext cx="2481281" cy="40433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816977E-EF75-A479-BBF4-A33757542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010" y="550054"/>
            <a:ext cx="2197630" cy="35811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C1F4793-0CF5-6592-79F4-9167DFA6D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77" y="2339552"/>
            <a:ext cx="1704987" cy="671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636A8-A596-36C3-1AA0-427506582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479" y="967942"/>
            <a:ext cx="1185871" cy="1371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E63C87-1A87-68B6-F0F7-45999B4BCA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9546" y="697992"/>
            <a:ext cx="8615323" cy="39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0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5A456B-A649-F4EF-1E04-E7343EBB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7" y="554932"/>
            <a:ext cx="2638444" cy="1600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897F5D-A8EA-CE10-6CD4-6727FE07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68" y="757961"/>
            <a:ext cx="2690832" cy="4105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B972BE-4312-8F56-CB1A-1A3FEE41B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10" y="86873"/>
            <a:ext cx="2481281" cy="2252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F99191-608B-97A1-36C9-1993B737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291" y="656569"/>
            <a:ext cx="2690832" cy="410530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1869C7F-6B42-7F23-30C6-871D15F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DD4B29-FD07-28DB-E8A0-04E7C23DB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0" y="521364"/>
            <a:ext cx="1838338" cy="24669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928F7-DDFB-643F-4168-2C538A837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517" y="887552"/>
            <a:ext cx="2481281" cy="40433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324F41-A95D-EC20-F9D2-C0587CF2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617" y="687525"/>
            <a:ext cx="2481281" cy="40433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816977E-EF75-A479-BBF4-A33757542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010" y="550054"/>
            <a:ext cx="2197630" cy="35811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C1F4793-0CF5-6592-79F4-9167DFA6D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77" y="2339552"/>
            <a:ext cx="1704987" cy="671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636A8-A596-36C3-1AA0-427506582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479" y="967942"/>
            <a:ext cx="1185871" cy="1371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3F2414-91C4-A9FD-0438-DA148E0285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2599" y="1015748"/>
            <a:ext cx="7220001" cy="316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Calibri Light"/>
        <a:ea typeface="等线 Light"/>
        <a:cs typeface=""/>
      </a:majorFont>
      <a:minorFont>
        <a:latin typeface="Calibr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301</Words>
  <Application>Microsoft Office PowerPoint</Application>
  <PresentationFormat>全屏显示(16:9)</PresentationFormat>
  <Paragraphs>42</Paragraphs>
  <Slides>27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逸飞 王</cp:lastModifiedBy>
  <cp:revision>13</cp:revision>
  <dcterms:created xsi:type="dcterms:W3CDTF">2023-06-14T09:30:41Z</dcterms:created>
  <dcterms:modified xsi:type="dcterms:W3CDTF">2023-06-15T03:30:01Z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